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2" r:id="rId2"/>
    <p:sldId id="310" r:id="rId3"/>
    <p:sldId id="282" r:id="rId4"/>
    <p:sldId id="303" r:id="rId5"/>
    <p:sldId id="285" r:id="rId6"/>
    <p:sldId id="304" r:id="rId7"/>
    <p:sldId id="287" r:id="rId8"/>
    <p:sldId id="288" r:id="rId9"/>
    <p:sldId id="290" r:id="rId10"/>
    <p:sldId id="292" r:id="rId11"/>
    <p:sldId id="289" r:id="rId12"/>
    <p:sldId id="293" r:id="rId13"/>
    <p:sldId id="291" r:id="rId14"/>
    <p:sldId id="305" r:id="rId15"/>
    <p:sldId id="295" r:id="rId16"/>
    <p:sldId id="306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D4EBBD-1039-448F-B21E-2F31A55B4B73}" v="171" dt="2022-09-11T23:37:46.9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A1D4EBBD-1039-448F-B21E-2F31A55B4B73}"/>
    <pc:docChg chg="custSel modSld">
      <pc:chgData name="Laura Oathout" userId="6ff55ba14486fe89" providerId="LiveId" clId="{A1D4EBBD-1039-448F-B21E-2F31A55B4B73}" dt="2022-09-11T23:37:46.986" v="277"/>
      <pc:docMkLst>
        <pc:docMk/>
      </pc:docMkLst>
      <pc:sldChg chg="delSp mod setBg">
        <pc:chgData name="Laura Oathout" userId="6ff55ba14486fe89" providerId="LiveId" clId="{A1D4EBBD-1039-448F-B21E-2F31A55B4B73}" dt="2022-09-11T23:37:46.454" v="55"/>
        <pc:sldMkLst>
          <pc:docMk/>
          <pc:sldMk cId="3519200215" sldId="282"/>
        </pc:sldMkLst>
        <pc:spChg chg="del">
          <ac:chgData name="Laura Oathout" userId="6ff55ba14486fe89" providerId="LiveId" clId="{A1D4EBBD-1039-448F-B21E-2F31A55B4B73}" dt="2022-09-11T23:37:46.413" v="43"/>
          <ac:spMkLst>
            <pc:docMk/>
            <pc:sldMk cId="3519200215" sldId="282"/>
            <ac:spMk id="9" creationId="{051665D0-66E5-72F0-816B-CF228596D949}"/>
          </ac:spMkLst>
        </pc:spChg>
        <pc:spChg chg="del">
          <ac:chgData name="Laura Oathout" userId="6ff55ba14486fe89" providerId="LiveId" clId="{A1D4EBBD-1039-448F-B21E-2F31A55B4B73}" dt="2022-09-11T23:37:46.421" v="51"/>
          <ac:spMkLst>
            <pc:docMk/>
            <pc:sldMk cId="3519200215" sldId="282"/>
            <ac:spMk id="14" creationId="{61B6EF19-5EB3-B41A-8EAB-29FD1905B67B}"/>
          </ac:spMkLst>
        </pc:spChg>
        <pc:grpChg chg="del">
          <ac:chgData name="Laura Oathout" userId="6ff55ba14486fe89" providerId="LiveId" clId="{A1D4EBBD-1039-448F-B21E-2F31A55B4B73}" dt="2022-09-11T23:37:46.418" v="47"/>
          <ac:grpSpMkLst>
            <pc:docMk/>
            <pc:sldMk cId="3519200215" sldId="282"/>
            <ac:grpSpMk id="10" creationId="{00000000-0000-0000-0000-000000000000}"/>
          </ac:grpSpMkLst>
        </pc:grpChg>
        <pc:picChg chg="del">
          <ac:chgData name="Laura Oathout" userId="6ff55ba14486fe89" providerId="LiveId" clId="{A1D4EBBD-1039-448F-B21E-2F31A55B4B73}" dt="2022-09-11T23:37:46.411" v="41"/>
          <ac:picMkLst>
            <pc:docMk/>
            <pc:sldMk cId="3519200215" sldId="282"/>
            <ac:picMk id="7" creationId="{B753BCC4-31D7-9555-A161-7D7F542FD791}"/>
          </ac:picMkLst>
        </pc:picChg>
        <pc:picChg chg="del">
          <ac:chgData name="Laura Oathout" userId="6ff55ba14486fe89" providerId="LiveId" clId="{A1D4EBBD-1039-448F-B21E-2F31A55B4B73}" dt="2022-09-11T23:37:46.420" v="49"/>
          <ac:picMkLst>
            <pc:docMk/>
            <pc:sldMk cId="3519200215" sldId="282"/>
            <ac:picMk id="21" creationId="{EAB7888A-68C5-14F9-C137-09B18F4CD473}"/>
          </ac:picMkLst>
        </pc:picChg>
        <pc:picChg chg="del">
          <ac:chgData name="Laura Oathout" userId="6ff55ba14486fe89" providerId="LiveId" clId="{A1D4EBBD-1039-448F-B21E-2F31A55B4B73}" dt="2022-09-11T23:37:46.421" v="53"/>
          <ac:picMkLst>
            <pc:docMk/>
            <pc:sldMk cId="3519200215" sldId="282"/>
            <ac:picMk id="23" creationId="{B84451AD-4498-0AFE-8013-00E5C65B41A9}"/>
          </ac:picMkLst>
        </pc:picChg>
        <pc:picChg chg="del">
          <ac:chgData name="Laura Oathout" userId="6ff55ba14486fe89" providerId="LiveId" clId="{A1D4EBBD-1039-448F-B21E-2F31A55B4B73}" dt="2022-09-11T23:37:46.416" v="45"/>
          <ac:picMkLst>
            <pc:docMk/>
            <pc:sldMk cId="3519200215" sldId="282"/>
            <ac:picMk id="25" creationId="{981E52B4-F4F6-0CDE-82A3-9411869B203E}"/>
          </ac:picMkLst>
        </pc:picChg>
      </pc:sldChg>
      <pc:sldChg chg="delSp mod setBg">
        <pc:chgData name="Laura Oathout" userId="6ff55ba14486fe89" providerId="LiveId" clId="{A1D4EBBD-1039-448F-B21E-2F31A55B4B73}" dt="2022-09-11T23:37:46.548" v="97"/>
        <pc:sldMkLst>
          <pc:docMk/>
          <pc:sldMk cId="119842275" sldId="285"/>
        </pc:sldMkLst>
        <pc:spChg chg="del">
          <ac:chgData name="Laura Oathout" userId="6ff55ba14486fe89" providerId="LiveId" clId="{A1D4EBBD-1039-448F-B21E-2F31A55B4B73}" dt="2022-09-11T23:37:46.509" v="75"/>
          <ac:spMkLst>
            <pc:docMk/>
            <pc:sldMk cId="119842275" sldId="285"/>
            <ac:spMk id="9" creationId="{F3E09D3F-B5D3-9954-303E-B350155C586C}"/>
          </ac:spMkLst>
        </pc:spChg>
        <pc:spChg chg="del">
          <ac:chgData name="Laura Oathout" userId="6ff55ba14486fe89" providerId="LiveId" clId="{A1D4EBBD-1039-448F-B21E-2F31A55B4B73}" dt="2022-09-11T23:37:46.520" v="93"/>
          <ac:spMkLst>
            <pc:docMk/>
            <pc:sldMk cId="119842275" sldId="285"/>
            <ac:spMk id="12" creationId="{1CA85738-9B75-F321-6447-A82C21D3905C}"/>
          </ac:spMkLst>
        </pc:spChg>
        <pc:spChg chg="del">
          <ac:chgData name="Laura Oathout" userId="6ff55ba14486fe89" providerId="LiveId" clId="{A1D4EBBD-1039-448F-B21E-2F31A55B4B73}" dt="2022-09-11T23:37:46.514" v="83"/>
          <ac:spMkLst>
            <pc:docMk/>
            <pc:sldMk cId="119842275" sldId="285"/>
            <ac:spMk id="18" creationId="{00000000-0000-0000-0000-000000000000}"/>
          </ac:spMkLst>
        </pc:spChg>
        <pc:grpChg chg="del">
          <ac:chgData name="Laura Oathout" userId="6ff55ba14486fe89" providerId="LiveId" clId="{A1D4EBBD-1039-448F-B21E-2F31A55B4B73}" dt="2022-09-11T23:37:46.511" v="81"/>
          <ac:grpSpMkLst>
            <pc:docMk/>
            <pc:sldMk cId="119842275" sldId="285"/>
            <ac:grpSpMk id="23" creationId="{00000000-0000-0000-0000-000000000000}"/>
          </ac:grpSpMkLst>
        </pc:grpChg>
        <pc:picChg chg="del">
          <ac:chgData name="Laura Oathout" userId="6ff55ba14486fe89" providerId="LiveId" clId="{A1D4EBBD-1039-448F-B21E-2F31A55B4B73}" dt="2022-09-11T23:37:46.510" v="79"/>
          <ac:picMkLst>
            <pc:docMk/>
            <pc:sldMk cId="119842275" sldId="285"/>
            <ac:picMk id="3" creationId="{00000000-0000-0000-0000-000000000000}"/>
          </ac:picMkLst>
        </pc:picChg>
        <pc:picChg chg="del">
          <ac:chgData name="Laura Oathout" userId="6ff55ba14486fe89" providerId="LiveId" clId="{A1D4EBBD-1039-448F-B21E-2F31A55B4B73}" dt="2022-09-11T23:37:46.508" v="73"/>
          <ac:picMkLst>
            <pc:docMk/>
            <pc:sldMk cId="119842275" sldId="285"/>
            <ac:picMk id="6" creationId="{E8B3D524-4A96-27C4-E26C-C637375ADDCB}"/>
          </ac:picMkLst>
        </pc:picChg>
        <pc:picChg chg="del">
          <ac:chgData name="Laura Oathout" userId="6ff55ba14486fe89" providerId="LiveId" clId="{A1D4EBBD-1039-448F-B21E-2F31A55B4B73}" dt="2022-09-11T23:37:46.509" v="77"/>
          <ac:picMkLst>
            <pc:docMk/>
            <pc:sldMk cId="119842275" sldId="285"/>
            <ac:picMk id="7" creationId="{00000000-0000-0000-0000-000000000000}"/>
          </ac:picMkLst>
        </pc:picChg>
        <pc:picChg chg="del">
          <ac:chgData name="Laura Oathout" userId="6ff55ba14486fe89" providerId="LiveId" clId="{A1D4EBBD-1039-448F-B21E-2F31A55B4B73}" dt="2022-09-11T23:37:46.516" v="85"/>
          <ac:picMkLst>
            <pc:docMk/>
            <pc:sldMk cId="119842275" sldId="285"/>
            <ac:picMk id="24" creationId="{00000000-0000-0000-0000-000000000000}"/>
          </ac:picMkLst>
        </pc:picChg>
        <pc:picChg chg="del">
          <ac:chgData name="Laura Oathout" userId="6ff55ba14486fe89" providerId="LiveId" clId="{A1D4EBBD-1039-448F-B21E-2F31A55B4B73}" dt="2022-09-11T23:37:46.519" v="91"/>
          <ac:picMkLst>
            <pc:docMk/>
            <pc:sldMk cId="119842275" sldId="285"/>
            <ac:picMk id="26" creationId="{00000000-0000-0000-0000-000000000000}"/>
          </ac:picMkLst>
        </pc:picChg>
        <pc:picChg chg="del">
          <ac:chgData name="Laura Oathout" userId="6ff55ba14486fe89" providerId="LiveId" clId="{A1D4EBBD-1039-448F-B21E-2F31A55B4B73}" dt="2022-09-11T23:37:46.518" v="87"/>
          <ac:picMkLst>
            <pc:docMk/>
            <pc:sldMk cId="119842275" sldId="285"/>
            <ac:picMk id="28" creationId="{00000000-0000-0000-0000-000000000000}"/>
          </ac:picMkLst>
        </pc:picChg>
        <pc:picChg chg="del">
          <ac:chgData name="Laura Oathout" userId="6ff55ba14486fe89" providerId="LiveId" clId="{A1D4EBBD-1039-448F-B21E-2F31A55B4B73}" dt="2022-09-11T23:37:46.518" v="89"/>
          <ac:picMkLst>
            <pc:docMk/>
            <pc:sldMk cId="119842275" sldId="285"/>
            <ac:picMk id="31" creationId="{85336D12-009D-FC88-D14E-2A01E0810359}"/>
          </ac:picMkLst>
        </pc:picChg>
        <pc:picChg chg="del">
          <ac:chgData name="Laura Oathout" userId="6ff55ba14486fe89" providerId="LiveId" clId="{A1D4EBBD-1039-448F-B21E-2F31A55B4B73}" dt="2022-09-11T23:37:46.520" v="95"/>
          <ac:picMkLst>
            <pc:docMk/>
            <pc:sldMk cId="119842275" sldId="285"/>
            <ac:picMk id="33" creationId="{28085DF0-1867-35DD-43B4-3C928CCB396B}"/>
          </ac:picMkLst>
        </pc:picChg>
      </pc:sldChg>
      <pc:sldChg chg="delSp mod setBg">
        <pc:chgData name="Laura Oathout" userId="6ff55ba14486fe89" providerId="LiveId" clId="{A1D4EBBD-1039-448F-B21E-2F31A55B4B73}" dt="2022-09-11T23:37:46.644" v="129"/>
        <pc:sldMkLst>
          <pc:docMk/>
          <pc:sldMk cId="2571358554" sldId="287"/>
        </pc:sldMkLst>
        <pc:spChg chg="del">
          <ac:chgData name="Laura Oathout" userId="6ff55ba14486fe89" providerId="LiveId" clId="{A1D4EBBD-1039-448F-B21E-2F31A55B4B73}" dt="2022-09-11T23:37:46.606" v="123"/>
          <ac:spMkLst>
            <pc:docMk/>
            <pc:sldMk cId="2571358554" sldId="287"/>
            <ac:spMk id="5" creationId="{00000000-0000-0000-0000-000000000000}"/>
          </ac:spMkLst>
        </pc:spChg>
        <pc:spChg chg="del">
          <ac:chgData name="Laura Oathout" userId="6ff55ba14486fe89" providerId="LiveId" clId="{A1D4EBBD-1039-448F-B21E-2F31A55B4B73}" dt="2022-09-11T23:37:46.603" v="117"/>
          <ac:spMkLst>
            <pc:docMk/>
            <pc:sldMk cId="2571358554" sldId="287"/>
            <ac:spMk id="8" creationId="{2D89A311-C009-924C-CEC9-E77111E9D112}"/>
          </ac:spMkLst>
        </pc:spChg>
        <pc:picChg chg="del">
          <ac:chgData name="Laura Oathout" userId="6ff55ba14486fe89" providerId="LiveId" clId="{A1D4EBBD-1039-448F-B21E-2F31A55B4B73}" dt="2022-09-11T23:37:46.602" v="115"/>
          <ac:picMkLst>
            <pc:docMk/>
            <pc:sldMk cId="2571358554" sldId="287"/>
            <ac:picMk id="6" creationId="{7640BE5C-B849-E9F3-3BB4-3A14D295BFF6}"/>
          </ac:picMkLst>
        </pc:picChg>
        <pc:picChg chg="del">
          <ac:chgData name="Laura Oathout" userId="6ff55ba14486fe89" providerId="LiveId" clId="{A1D4EBBD-1039-448F-B21E-2F31A55B4B73}" dt="2022-09-11T23:37:46.604" v="119"/>
          <ac:picMkLst>
            <pc:docMk/>
            <pc:sldMk cId="2571358554" sldId="287"/>
            <ac:picMk id="17" creationId="{EC1BE415-9EB8-397D-63DC-42AE73F9A94F}"/>
          </ac:picMkLst>
        </pc:picChg>
        <pc:picChg chg="del">
          <ac:chgData name="Laura Oathout" userId="6ff55ba14486fe89" providerId="LiveId" clId="{A1D4EBBD-1039-448F-B21E-2F31A55B4B73}" dt="2022-09-11T23:37:46.607" v="125"/>
          <ac:picMkLst>
            <pc:docMk/>
            <pc:sldMk cId="2571358554" sldId="287"/>
            <ac:picMk id="26" creationId="{39C2D4D4-8EDB-AC15-5F4D-076F7E16451E}"/>
          </ac:picMkLst>
        </pc:picChg>
        <pc:picChg chg="del">
          <ac:chgData name="Laura Oathout" userId="6ff55ba14486fe89" providerId="LiveId" clId="{A1D4EBBD-1039-448F-B21E-2F31A55B4B73}" dt="2022-09-11T23:37:46.605" v="121"/>
          <ac:picMkLst>
            <pc:docMk/>
            <pc:sldMk cId="2571358554" sldId="287"/>
            <ac:picMk id="31" creationId="{420D1D49-20A9-18DC-DB33-2B70256F7FEC}"/>
          </ac:picMkLst>
        </pc:picChg>
        <pc:picChg chg="del">
          <ac:chgData name="Laura Oathout" userId="6ff55ba14486fe89" providerId="LiveId" clId="{A1D4EBBD-1039-448F-B21E-2F31A55B4B73}" dt="2022-09-11T23:37:46.608" v="127"/>
          <ac:picMkLst>
            <pc:docMk/>
            <pc:sldMk cId="2571358554" sldId="287"/>
            <ac:picMk id="33" creationId="{70E0ACC3-68FD-C0C9-CE0A-2AA91EE8213C}"/>
          </ac:picMkLst>
        </pc:picChg>
      </pc:sldChg>
      <pc:sldChg chg="delSp mod setBg">
        <pc:chgData name="Laura Oathout" userId="6ff55ba14486fe89" providerId="LiveId" clId="{A1D4EBBD-1039-448F-B21E-2F31A55B4B73}" dt="2022-09-11T23:37:46.703" v="145"/>
        <pc:sldMkLst>
          <pc:docMk/>
          <pc:sldMk cId="1612144220" sldId="288"/>
        </pc:sldMkLst>
        <pc:spChg chg="del">
          <ac:chgData name="Laura Oathout" userId="6ff55ba14486fe89" providerId="LiveId" clId="{A1D4EBBD-1039-448F-B21E-2F31A55B4B73}" dt="2022-09-11T23:37:46.655" v="137"/>
          <ac:spMkLst>
            <pc:docMk/>
            <pc:sldMk cId="1612144220" sldId="288"/>
            <ac:spMk id="5" creationId="{00000000-0000-0000-0000-000000000000}"/>
          </ac:spMkLst>
        </pc:spChg>
        <pc:spChg chg="del">
          <ac:chgData name="Laura Oathout" userId="6ff55ba14486fe89" providerId="LiveId" clId="{A1D4EBBD-1039-448F-B21E-2F31A55B4B73}" dt="2022-09-11T23:37:46.651" v="133"/>
          <ac:spMkLst>
            <pc:docMk/>
            <pc:sldMk cId="1612144220" sldId="288"/>
            <ac:spMk id="8" creationId="{11885F13-A846-60E3-AE7C-7BFCC19DAC32}"/>
          </ac:spMkLst>
        </pc:spChg>
        <pc:picChg chg="del">
          <ac:chgData name="Laura Oathout" userId="6ff55ba14486fe89" providerId="LiveId" clId="{A1D4EBBD-1039-448F-B21E-2F31A55B4B73}" dt="2022-09-11T23:37:46.648" v="131"/>
          <ac:picMkLst>
            <pc:docMk/>
            <pc:sldMk cId="1612144220" sldId="288"/>
            <ac:picMk id="6" creationId="{E901A0F3-1D4D-9D60-2CB2-60CD0F97674F}"/>
          </ac:picMkLst>
        </pc:picChg>
        <pc:picChg chg="del">
          <ac:chgData name="Laura Oathout" userId="6ff55ba14486fe89" providerId="LiveId" clId="{A1D4EBBD-1039-448F-B21E-2F31A55B4B73}" dt="2022-09-11T23:37:46.654" v="135"/>
          <ac:picMkLst>
            <pc:docMk/>
            <pc:sldMk cId="1612144220" sldId="288"/>
            <ac:picMk id="12" creationId="{52F2E617-10EF-3365-AA33-EA3569AF0D07}"/>
          </ac:picMkLst>
        </pc:picChg>
        <pc:picChg chg="del">
          <ac:chgData name="Laura Oathout" userId="6ff55ba14486fe89" providerId="LiveId" clId="{A1D4EBBD-1039-448F-B21E-2F31A55B4B73}" dt="2022-09-11T23:37:46.659" v="141"/>
          <ac:picMkLst>
            <pc:docMk/>
            <pc:sldMk cId="1612144220" sldId="288"/>
            <ac:picMk id="14" creationId="{9F7C1BC5-9202-A284-FD87-116C15AC4893}"/>
          </ac:picMkLst>
        </pc:picChg>
        <pc:picChg chg="del">
          <ac:chgData name="Laura Oathout" userId="6ff55ba14486fe89" providerId="LiveId" clId="{A1D4EBBD-1039-448F-B21E-2F31A55B4B73}" dt="2022-09-11T23:37:46.660" v="143"/>
          <ac:picMkLst>
            <pc:docMk/>
            <pc:sldMk cId="1612144220" sldId="288"/>
            <ac:picMk id="17" creationId="{BA08C773-9D34-FFD4-E740-B5C9808CBE7F}"/>
          </ac:picMkLst>
        </pc:picChg>
        <pc:picChg chg="del">
          <ac:chgData name="Laura Oathout" userId="6ff55ba14486fe89" providerId="LiveId" clId="{A1D4EBBD-1039-448F-B21E-2F31A55B4B73}" dt="2022-09-11T23:37:46.657" v="139"/>
          <ac:picMkLst>
            <pc:docMk/>
            <pc:sldMk cId="1612144220" sldId="288"/>
            <ac:picMk id="19" creationId="{6F68AE5A-359B-3A7F-27BF-E5EC7D2C2772}"/>
          </ac:picMkLst>
        </pc:picChg>
      </pc:sldChg>
      <pc:sldChg chg="delSp mod setBg">
        <pc:chgData name="Laura Oathout" userId="6ff55ba14486fe89" providerId="LiveId" clId="{A1D4EBBD-1039-448F-B21E-2F31A55B4B73}" dt="2022-09-11T23:37:46.830" v="197"/>
        <pc:sldMkLst>
          <pc:docMk/>
          <pc:sldMk cId="2982938506" sldId="289"/>
        </pc:sldMkLst>
        <pc:spChg chg="del">
          <ac:chgData name="Laura Oathout" userId="6ff55ba14486fe89" providerId="LiveId" clId="{A1D4EBBD-1039-448F-B21E-2F31A55B4B73}" dt="2022-09-11T23:37:46.803" v="193"/>
          <ac:spMkLst>
            <pc:docMk/>
            <pc:sldMk cId="2982938506" sldId="289"/>
            <ac:spMk id="5" creationId="{00000000-0000-0000-0000-000000000000}"/>
          </ac:spMkLst>
        </pc:spChg>
        <pc:spChg chg="del">
          <ac:chgData name="Laura Oathout" userId="6ff55ba14486fe89" providerId="LiveId" clId="{A1D4EBBD-1039-448F-B21E-2F31A55B4B73}" dt="2022-09-11T23:37:46.798" v="183"/>
          <ac:spMkLst>
            <pc:docMk/>
            <pc:sldMk cId="2982938506" sldId="289"/>
            <ac:spMk id="9" creationId="{C01B2B3E-5ACA-0B39-522C-2DA18DFE1EA1}"/>
          </ac:spMkLst>
        </pc:spChg>
        <pc:picChg chg="del">
          <ac:chgData name="Laura Oathout" userId="6ff55ba14486fe89" providerId="LiveId" clId="{A1D4EBBD-1039-448F-B21E-2F31A55B4B73}" dt="2022-09-11T23:37:46.793" v="181"/>
          <ac:picMkLst>
            <pc:docMk/>
            <pc:sldMk cId="2982938506" sldId="289"/>
            <ac:picMk id="3" creationId="{687B7766-35CC-4146-AD0B-85A23EEE9B42}"/>
          </ac:picMkLst>
        </pc:picChg>
        <pc:picChg chg="del">
          <ac:chgData name="Laura Oathout" userId="6ff55ba14486fe89" providerId="LiveId" clId="{A1D4EBBD-1039-448F-B21E-2F31A55B4B73}" dt="2022-09-11T23:37:46.800" v="185"/>
          <ac:picMkLst>
            <pc:docMk/>
            <pc:sldMk cId="2982938506" sldId="289"/>
            <ac:picMk id="11" creationId="{A4B407BE-604B-44CD-EBFC-911706C26001}"/>
          </ac:picMkLst>
        </pc:picChg>
        <pc:picChg chg="del">
          <ac:chgData name="Laura Oathout" userId="6ff55ba14486fe89" providerId="LiveId" clId="{A1D4EBBD-1039-448F-B21E-2F31A55B4B73}" dt="2022-09-11T23:37:46.803" v="191"/>
          <ac:picMkLst>
            <pc:docMk/>
            <pc:sldMk cId="2982938506" sldId="289"/>
            <ac:picMk id="17" creationId="{7E7CBD25-A8D6-60B4-71F1-F482103F5971}"/>
          </ac:picMkLst>
        </pc:picChg>
        <pc:picChg chg="del">
          <ac:chgData name="Laura Oathout" userId="6ff55ba14486fe89" providerId="LiveId" clId="{A1D4EBBD-1039-448F-B21E-2F31A55B4B73}" dt="2022-09-11T23:37:46.802" v="187"/>
          <ac:picMkLst>
            <pc:docMk/>
            <pc:sldMk cId="2982938506" sldId="289"/>
            <ac:picMk id="19" creationId="{ECB803BA-FC4F-0625-934B-2BC9E4632856}"/>
          </ac:picMkLst>
        </pc:picChg>
        <pc:picChg chg="del">
          <ac:chgData name="Laura Oathout" userId="6ff55ba14486fe89" providerId="LiveId" clId="{A1D4EBBD-1039-448F-B21E-2F31A55B4B73}" dt="2022-09-11T23:37:46.802" v="189"/>
          <ac:picMkLst>
            <pc:docMk/>
            <pc:sldMk cId="2982938506" sldId="289"/>
            <ac:picMk id="21" creationId="{B7DEA57E-2234-3011-38A8-682291F86A86}"/>
          </ac:picMkLst>
        </pc:picChg>
        <pc:picChg chg="del">
          <ac:chgData name="Laura Oathout" userId="6ff55ba14486fe89" providerId="LiveId" clId="{A1D4EBBD-1039-448F-B21E-2F31A55B4B73}" dt="2022-09-11T23:37:46.804" v="195"/>
          <ac:picMkLst>
            <pc:docMk/>
            <pc:sldMk cId="2982938506" sldId="289"/>
            <ac:picMk id="23" creationId="{DFE68232-F37E-B680-D359-9CEA5F147DFB}"/>
          </ac:picMkLst>
        </pc:picChg>
      </pc:sldChg>
      <pc:sldChg chg="delSp mod setBg">
        <pc:chgData name="Laura Oathout" userId="6ff55ba14486fe89" providerId="LiveId" clId="{A1D4EBBD-1039-448F-B21E-2F31A55B4B73}" dt="2022-09-11T23:37:46.756" v="163"/>
        <pc:sldMkLst>
          <pc:docMk/>
          <pc:sldMk cId="1170760651" sldId="290"/>
        </pc:sldMkLst>
        <pc:spChg chg="del">
          <ac:chgData name="Laura Oathout" userId="6ff55ba14486fe89" providerId="LiveId" clId="{A1D4EBBD-1039-448F-B21E-2F31A55B4B73}" dt="2022-09-11T23:37:46.706" v="149"/>
          <ac:spMkLst>
            <pc:docMk/>
            <pc:sldMk cId="1170760651" sldId="290"/>
            <ac:spMk id="9" creationId="{306958B7-7302-EAD4-0915-E8118816E6C1}"/>
          </ac:spMkLst>
        </pc:spChg>
        <pc:spChg chg="del">
          <ac:chgData name="Laura Oathout" userId="6ff55ba14486fe89" providerId="LiveId" clId="{A1D4EBBD-1039-448F-B21E-2F31A55B4B73}" dt="2022-09-11T23:37:46.709" v="155"/>
          <ac:spMkLst>
            <pc:docMk/>
            <pc:sldMk cId="1170760651" sldId="290"/>
            <ac:spMk id="14" creationId="{B63381DB-D2A3-3DA3-35D3-CDC344304624}"/>
          </ac:spMkLst>
        </pc:spChg>
        <pc:spChg chg="del">
          <ac:chgData name="Laura Oathout" userId="6ff55ba14486fe89" providerId="LiveId" clId="{A1D4EBBD-1039-448F-B21E-2F31A55B4B73}" dt="2022-09-11T23:37:46.712" v="159"/>
          <ac:spMkLst>
            <pc:docMk/>
            <pc:sldMk cId="1170760651" sldId="290"/>
            <ac:spMk id="25" creationId="{7F9D6707-ACEB-EEFC-F1DD-80721A65D792}"/>
          </ac:spMkLst>
        </pc:spChg>
        <pc:picChg chg="del">
          <ac:chgData name="Laura Oathout" userId="6ff55ba14486fe89" providerId="LiveId" clId="{A1D4EBBD-1039-448F-B21E-2F31A55B4B73}" dt="2022-09-11T23:37:46.705" v="147"/>
          <ac:picMkLst>
            <pc:docMk/>
            <pc:sldMk cId="1170760651" sldId="290"/>
            <ac:picMk id="6" creationId="{112B7DE0-558C-3E47-397D-4159C272083F}"/>
          </ac:picMkLst>
        </pc:picChg>
        <pc:picChg chg="del">
          <ac:chgData name="Laura Oathout" userId="6ff55ba14486fe89" providerId="LiveId" clId="{A1D4EBBD-1039-448F-B21E-2F31A55B4B73}" dt="2022-09-11T23:37:46.708" v="153"/>
          <ac:picMkLst>
            <pc:docMk/>
            <pc:sldMk cId="1170760651" sldId="290"/>
            <ac:picMk id="12" creationId="{5B3BD111-0171-F2F6-33AB-181EE46E5CC6}"/>
          </ac:picMkLst>
        </pc:picChg>
        <pc:picChg chg="del">
          <ac:chgData name="Laura Oathout" userId="6ff55ba14486fe89" providerId="LiveId" clId="{A1D4EBBD-1039-448F-B21E-2F31A55B4B73}" dt="2022-09-11T23:37:46.713" v="161"/>
          <ac:picMkLst>
            <pc:docMk/>
            <pc:sldMk cId="1170760651" sldId="290"/>
            <ac:picMk id="18" creationId="{862C431A-7228-09B2-E1C2-3CBCA58ABEEB}"/>
          </ac:picMkLst>
        </pc:picChg>
        <pc:picChg chg="del">
          <ac:chgData name="Laura Oathout" userId="6ff55ba14486fe89" providerId="LiveId" clId="{A1D4EBBD-1039-448F-B21E-2F31A55B4B73}" dt="2022-09-11T23:37:46.710" v="157"/>
          <ac:picMkLst>
            <pc:docMk/>
            <pc:sldMk cId="1170760651" sldId="290"/>
            <ac:picMk id="22" creationId="{FF85163F-590B-6875-AC9A-5A5ACFD96B6D}"/>
          </ac:picMkLst>
        </pc:picChg>
        <pc:picChg chg="del">
          <ac:chgData name="Laura Oathout" userId="6ff55ba14486fe89" providerId="LiveId" clId="{A1D4EBBD-1039-448F-B21E-2F31A55B4B73}" dt="2022-09-11T23:37:46.707" v="151"/>
          <ac:picMkLst>
            <pc:docMk/>
            <pc:sldMk cId="1170760651" sldId="290"/>
            <ac:picMk id="24" creationId="{38091481-423F-AC89-DE5F-9203AB0A768D}"/>
          </ac:picMkLst>
        </pc:picChg>
      </pc:sldChg>
      <pc:sldChg chg="delSp mod setBg">
        <pc:chgData name="Laura Oathout" userId="6ff55ba14486fe89" providerId="LiveId" clId="{A1D4EBBD-1039-448F-B21E-2F31A55B4B73}" dt="2022-09-11T23:37:46.903" v="229"/>
        <pc:sldMkLst>
          <pc:docMk/>
          <pc:sldMk cId="1256032855" sldId="291"/>
        </pc:sldMkLst>
        <pc:spChg chg="del">
          <ac:chgData name="Laura Oathout" userId="6ff55ba14486fe89" providerId="LiveId" clId="{A1D4EBBD-1039-448F-B21E-2F31A55B4B73}" dt="2022-09-11T23:37:46.869" v="221"/>
          <ac:spMkLst>
            <pc:docMk/>
            <pc:sldMk cId="1256032855" sldId="291"/>
            <ac:spMk id="5" creationId="{00000000-0000-0000-0000-000000000000}"/>
          </ac:spMkLst>
        </pc:spChg>
        <pc:spChg chg="del">
          <ac:chgData name="Laura Oathout" userId="6ff55ba14486fe89" providerId="LiveId" clId="{A1D4EBBD-1039-448F-B21E-2F31A55B4B73}" dt="2022-09-11T23:37:46.867" v="217"/>
          <ac:spMkLst>
            <pc:docMk/>
            <pc:sldMk cId="1256032855" sldId="291"/>
            <ac:spMk id="11" creationId="{5739F97B-46B3-6A75-9257-997E302DE36C}"/>
          </ac:spMkLst>
        </pc:spChg>
        <pc:picChg chg="del">
          <ac:chgData name="Laura Oathout" userId="6ff55ba14486fe89" providerId="LiveId" clId="{A1D4EBBD-1039-448F-B21E-2F31A55B4B73}" dt="2022-09-11T23:37:46.864" v="215"/>
          <ac:picMkLst>
            <pc:docMk/>
            <pc:sldMk cId="1256032855" sldId="291"/>
            <ac:picMk id="3" creationId="{6FC823EB-E6F7-1B97-CD05-0A3377179689}"/>
          </ac:picMkLst>
        </pc:picChg>
        <pc:picChg chg="del">
          <ac:chgData name="Laura Oathout" userId="6ff55ba14486fe89" providerId="LiveId" clId="{A1D4EBBD-1039-448F-B21E-2F31A55B4B73}" dt="2022-09-11T23:37:46.868" v="219"/>
          <ac:picMkLst>
            <pc:docMk/>
            <pc:sldMk cId="1256032855" sldId="291"/>
            <ac:picMk id="15" creationId="{154A3C19-1518-888F-FB7D-2AF8E4D57DAF}"/>
          </ac:picMkLst>
        </pc:picChg>
        <pc:picChg chg="del">
          <ac:chgData name="Laura Oathout" userId="6ff55ba14486fe89" providerId="LiveId" clId="{A1D4EBBD-1039-448F-B21E-2F31A55B4B73}" dt="2022-09-11T23:37:46.871" v="225"/>
          <ac:picMkLst>
            <pc:docMk/>
            <pc:sldMk cId="1256032855" sldId="291"/>
            <ac:picMk id="17" creationId="{69E7DD2F-EA32-AC0E-0004-90134F646A96}"/>
          </ac:picMkLst>
        </pc:picChg>
        <pc:picChg chg="del">
          <ac:chgData name="Laura Oathout" userId="6ff55ba14486fe89" providerId="LiveId" clId="{A1D4EBBD-1039-448F-B21E-2F31A55B4B73}" dt="2022-09-11T23:37:46.871" v="227"/>
          <ac:picMkLst>
            <pc:docMk/>
            <pc:sldMk cId="1256032855" sldId="291"/>
            <ac:picMk id="21" creationId="{0D397B4B-560C-995A-CA0F-6FF1A3059471}"/>
          </ac:picMkLst>
        </pc:picChg>
        <pc:picChg chg="del">
          <ac:chgData name="Laura Oathout" userId="6ff55ba14486fe89" providerId="LiveId" clId="{A1D4EBBD-1039-448F-B21E-2F31A55B4B73}" dt="2022-09-11T23:37:46.870" v="223"/>
          <ac:picMkLst>
            <pc:docMk/>
            <pc:sldMk cId="1256032855" sldId="291"/>
            <ac:picMk id="23" creationId="{870894FE-555F-7F15-107D-42375A6D8C3E}"/>
          </ac:picMkLst>
        </pc:picChg>
      </pc:sldChg>
      <pc:sldChg chg="delSp mod setBg">
        <pc:chgData name="Laura Oathout" userId="6ff55ba14486fe89" providerId="LiveId" clId="{A1D4EBBD-1039-448F-B21E-2F31A55B4B73}" dt="2022-09-11T23:37:46.791" v="179"/>
        <pc:sldMkLst>
          <pc:docMk/>
          <pc:sldMk cId="4114366956" sldId="292"/>
        </pc:sldMkLst>
        <pc:spChg chg="del">
          <ac:chgData name="Laura Oathout" userId="6ff55ba14486fe89" providerId="LiveId" clId="{A1D4EBBD-1039-448F-B21E-2F31A55B4B73}" dt="2022-09-11T23:37:46.759" v="167"/>
          <ac:spMkLst>
            <pc:docMk/>
            <pc:sldMk cId="4114366956" sldId="292"/>
            <ac:spMk id="7" creationId="{E2CAD8ED-79B8-B834-E9FE-B8F26EBE7427}"/>
          </ac:spMkLst>
        </pc:spChg>
        <pc:spChg chg="del">
          <ac:chgData name="Laura Oathout" userId="6ff55ba14486fe89" providerId="LiveId" clId="{A1D4EBBD-1039-448F-B21E-2F31A55B4B73}" dt="2022-09-11T23:37:46.766" v="177"/>
          <ac:spMkLst>
            <pc:docMk/>
            <pc:sldMk cId="4114366956" sldId="292"/>
            <ac:spMk id="9" creationId="{05C3BB05-F93C-34B7-0793-31C56CCE9970}"/>
          </ac:spMkLst>
        </pc:spChg>
        <pc:picChg chg="del">
          <ac:chgData name="Laura Oathout" userId="6ff55ba14486fe89" providerId="LiveId" clId="{A1D4EBBD-1039-448F-B21E-2F31A55B4B73}" dt="2022-09-11T23:37:46.758" v="165"/>
          <ac:picMkLst>
            <pc:docMk/>
            <pc:sldMk cId="4114366956" sldId="292"/>
            <ac:picMk id="5" creationId="{FB084303-562E-C6EF-D609-D4F806109276}"/>
          </ac:picMkLst>
        </pc:picChg>
        <pc:picChg chg="del">
          <ac:chgData name="Laura Oathout" userId="6ff55ba14486fe89" providerId="LiveId" clId="{A1D4EBBD-1039-448F-B21E-2F31A55B4B73}" dt="2022-09-11T23:37:46.761" v="171"/>
          <ac:picMkLst>
            <pc:docMk/>
            <pc:sldMk cId="4114366956" sldId="292"/>
            <ac:picMk id="11" creationId="{00000000-0000-0000-0000-000000000000}"/>
          </ac:picMkLst>
        </pc:picChg>
        <pc:picChg chg="del">
          <ac:chgData name="Laura Oathout" userId="6ff55ba14486fe89" providerId="LiveId" clId="{A1D4EBBD-1039-448F-B21E-2F31A55B4B73}" dt="2022-09-11T23:37:46.764" v="173"/>
          <ac:picMkLst>
            <pc:docMk/>
            <pc:sldMk cId="4114366956" sldId="292"/>
            <ac:picMk id="15" creationId="{E0FCE6FB-A912-3255-9BB7-C52241673928}"/>
          </ac:picMkLst>
        </pc:picChg>
        <pc:picChg chg="del">
          <ac:chgData name="Laura Oathout" userId="6ff55ba14486fe89" providerId="LiveId" clId="{A1D4EBBD-1039-448F-B21E-2F31A55B4B73}" dt="2022-09-11T23:37:46.765" v="175"/>
          <ac:picMkLst>
            <pc:docMk/>
            <pc:sldMk cId="4114366956" sldId="292"/>
            <ac:picMk id="21" creationId="{49D910CD-7A33-7E58-743F-2290C60AC668}"/>
          </ac:picMkLst>
        </pc:picChg>
        <pc:picChg chg="del">
          <ac:chgData name="Laura Oathout" userId="6ff55ba14486fe89" providerId="LiveId" clId="{A1D4EBBD-1039-448F-B21E-2F31A55B4B73}" dt="2022-09-11T23:37:46.760" v="169"/>
          <ac:picMkLst>
            <pc:docMk/>
            <pc:sldMk cId="4114366956" sldId="292"/>
            <ac:picMk id="23" creationId="{CA1815AB-20A6-0E01-58FB-DCEA0BE4535A}"/>
          </ac:picMkLst>
        </pc:picChg>
      </pc:sldChg>
      <pc:sldChg chg="delSp mod setBg">
        <pc:chgData name="Laura Oathout" userId="6ff55ba14486fe89" providerId="LiveId" clId="{A1D4EBBD-1039-448F-B21E-2F31A55B4B73}" dt="2022-09-11T23:37:46.862" v="213"/>
        <pc:sldMkLst>
          <pc:docMk/>
          <pc:sldMk cId="48206164" sldId="293"/>
        </pc:sldMkLst>
        <pc:spChg chg="del">
          <ac:chgData name="Laura Oathout" userId="6ff55ba14486fe89" providerId="LiveId" clId="{A1D4EBBD-1039-448F-B21E-2F31A55B4B73}" dt="2022-09-11T23:37:46.835" v="205"/>
          <ac:spMkLst>
            <pc:docMk/>
            <pc:sldMk cId="48206164" sldId="293"/>
            <ac:spMk id="5" creationId="{00000000-0000-0000-0000-000000000000}"/>
          </ac:spMkLst>
        </pc:spChg>
        <pc:spChg chg="del">
          <ac:chgData name="Laura Oathout" userId="6ff55ba14486fe89" providerId="LiveId" clId="{A1D4EBBD-1039-448F-B21E-2F31A55B4B73}" dt="2022-09-11T23:37:46.833" v="201"/>
          <ac:spMkLst>
            <pc:docMk/>
            <pc:sldMk cId="48206164" sldId="293"/>
            <ac:spMk id="9" creationId="{4DD3793B-51DB-535D-9982-924E3DB7BD88}"/>
          </ac:spMkLst>
        </pc:spChg>
        <pc:picChg chg="del">
          <ac:chgData name="Laura Oathout" userId="6ff55ba14486fe89" providerId="LiveId" clId="{A1D4EBBD-1039-448F-B21E-2F31A55B4B73}" dt="2022-09-11T23:37:46.831" v="199"/>
          <ac:picMkLst>
            <pc:docMk/>
            <pc:sldMk cId="48206164" sldId="293"/>
            <ac:picMk id="6" creationId="{988B95F4-FB2B-F5B3-2FD6-3DCC01A54750}"/>
          </ac:picMkLst>
        </pc:picChg>
        <pc:picChg chg="del">
          <ac:chgData name="Laura Oathout" userId="6ff55ba14486fe89" providerId="LiveId" clId="{A1D4EBBD-1039-448F-B21E-2F31A55B4B73}" dt="2022-09-11T23:37:46.834" v="203"/>
          <ac:picMkLst>
            <pc:docMk/>
            <pc:sldMk cId="48206164" sldId="293"/>
            <ac:picMk id="13" creationId="{426511B6-3E6F-48C1-8265-008C0BEBE7B8}"/>
          </ac:picMkLst>
        </pc:picChg>
        <pc:picChg chg="del">
          <ac:chgData name="Laura Oathout" userId="6ff55ba14486fe89" providerId="LiveId" clId="{A1D4EBBD-1039-448F-B21E-2F31A55B4B73}" dt="2022-09-11T23:37:46.835" v="207"/>
          <ac:picMkLst>
            <pc:docMk/>
            <pc:sldMk cId="48206164" sldId="293"/>
            <ac:picMk id="17" creationId="{D8FADDA3-64E5-474F-D856-5C19517D4662}"/>
          </ac:picMkLst>
        </pc:picChg>
        <pc:picChg chg="del">
          <ac:chgData name="Laura Oathout" userId="6ff55ba14486fe89" providerId="LiveId" clId="{A1D4EBBD-1039-448F-B21E-2F31A55B4B73}" dt="2022-09-11T23:37:46.836" v="209"/>
          <ac:picMkLst>
            <pc:docMk/>
            <pc:sldMk cId="48206164" sldId="293"/>
            <ac:picMk id="25" creationId="{52E5E74B-0929-BA5A-E778-4221626D555B}"/>
          </ac:picMkLst>
        </pc:picChg>
        <pc:picChg chg="del">
          <ac:chgData name="Laura Oathout" userId="6ff55ba14486fe89" providerId="LiveId" clId="{A1D4EBBD-1039-448F-B21E-2F31A55B4B73}" dt="2022-09-11T23:37:46.836" v="211"/>
          <ac:picMkLst>
            <pc:docMk/>
            <pc:sldMk cId="48206164" sldId="293"/>
            <ac:picMk id="27" creationId="{1A8A666A-4D95-8E9C-10E4-FACDDB2D955B}"/>
          </ac:picMkLst>
        </pc:picChg>
      </pc:sldChg>
      <pc:sldChg chg="delSp mod setBg">
        <pc:chgData name="Laura Oathout" userId="6ff55ba14486fe89" providerId="LiveId" clId="{A1D4EBBD-1039-448F-B21E-2F31A55B4B73}" dt="2022-09-11T23:37:46.958" v="261"/>
        <pc:sldMkLst>
          <pc:docMk/>
          <pc:sldMk cId="1470283238" sldId="295"/>
        </pc:sldMkLst>
        <pc:spChg chg="del">
          <ac:chgData name="Laura Oathout" userId="6ff55ba14486fe89" providerId="LiveId" clId="{A1D4EBBD-1039-448F-B21E-2F31A55B4B73}" dt="2022-09-11T23:37:46.934" v="249"/>
          <ac:spMkLst>
            <pc:docMk/>
            <pc:sldMk cId="1470283238" sldId="295"/>
            <ac:spMk id="9" creationId="{B7C8F307-F020-E11E-FB3D-0873392F67D8}"/>
          </ac:spMkLst>
        </pc:spChg>
        <pc:spChg chg="del">
          <ac:chgData name="Laura Oathout" userId="6ff55ba14486fe89" providerId="LiveId" clId="{A1D4EBBD-1039-448F-B21E-2F31A55B4B73}" dt="2022-09-11T23:37:46.937" v="257"/>
          <ac:spMkLst>
            <pc:docMk/>
            <pc:sldMk cId="1470283238" sldId="295"/>
            <ac:spMk id="11" creationId="{4F4E7A02-F14E-3DF0-2013-013931415F41}"/>
          </ac:spMkLst>
        </pc:spChg>
        <pc:picChg chg="del">
          <ac:chgData name="Laura Oathout" userId="6ff55ba14486fe89" providerId="LiveId" clId="{A1D4EBBD-1039-448F-B21E-2F31A55B4B73}" dt="2022-09-11T23:37:46.935" v="251"/>
          <ac:picMkLst>
            <pc:docMk/>
            <pc:sldMk cId="1470283238" sldId="295"/>
            <ac:picMk id="2" creationId="{00000000-0000-0000-0000-000000000000}"/>
          </ac:picMkLst>
        </pc:picChg>
        <pc:picChg chg="del">
          <ac:chgData name="Laura Oathout" userId="6ff55ba14486fe89" providerId="LiveId" clId="{A1D4EBBD-1039-448F-B21E-2F31A55B4B73}" dt="2022-09-11T23:37:46.933" v="247"/>
          <ac:picMkLst>
            <pc:docMk/>
            <pc:sldMk cId="1470283238" sldId="295"/>
            <ac:picMk id="6" creationId="{7F9A5F61-702E-5096-3EE7-244CAA98347A}"/>
          </ac:picMkLst>
        </pc:picChg>
        <pc:picChg chg="del">
          <ac:chgData name="Laura Oathout" userId="6ff55ba14486fe89" providerId="LiveId" clId="{A1D4EBBD-1039-448F-B21E-2F31A55B4B73}" dt="2022-09-11T23:37:46.936" v="253"/>
          <ac:picMkLst>
            <pc:docMk/>
            <pc:sldMk cId="1470283238" sldId="295"/>
            <ac:picMk id="7" creationId="{00000000-0000-0000-0000-000000000000}"/>
          </ac:picMkLst>
        </pc:picChg>
        <pc:picChg chg="del">
          <ac:chgData name="Laura Oathout" userId="6ff55ba14486fe89" providerId="LiveId" clId="{A1D4EBBD-1039-448F-B21E-2F31A55B4B73}" dt="2022-09-11T23:37:46.936" v="255"/>
          <ac:picMkLst>
            <pc:docMk/>
            <pc:sldMk cId="1470283238" sldId="295"/>
            <ac:picMk id="17" creationId="{08369FF7-9E76-B1F9-0B8A-0D8DCEE22EB5}"/>
          </ac:picMkLst>
        </pc:picChg>
        <pc:picChg chg="del">
          <ac:chgData name="Laura Oathout" userId="6ff55ba14486fe89" providerId="LiveId" clId="{A1D4EBBD-1039-448F-B21E-2F31A55B4B73}" dt="2022-09-11T23:37:46.938" v="259"/>
          <ac:picMkLst>
            <pc:docMk/>
            <pc:sldMk cId="1470283238" sldId="295"/>
            <ac:picMk id="21" creationId="{B0C9F476-DAF9-C456-25C3-16283B6A9ECA}"/>
          </ac:picMkLst>
        </pc:picChg>
      </pc:sldChg>
      <pc:sldChg chg="delSp mod setBg">
        <pc:chgData name="Laura Oathout" userId="6ff55ba14486fe89" providerId="LiveId" clId="{A1D4EBBD-1039-448F-B21E-2F31A55B4B73}" dt="2022-09-11T23:37:46.356" v="19"/>
        <pc:sldMkLst>
          <pc:docMk/>
          <pc:sldMk cId="1766317756" sldId="302"/>
        </pc:sldMkLst>
        <pc:spChg chg="del">
          <ac:chgData name="Laura Oathout" userId="6ff55ba14486fe89" providerId="LiveId" clId="{A1D4EBBD-1039-448F-B21E-2F31A55B4B73}" dt="2022-09-11T23:37:46.314" v="3"/>
          <ac:spMkLst>
            <pc:docMk/>
            <pc:sldMk cId="1766317756" sldId="302"/>
            <ac:spMk id="11" creationId="{2B134AFB-3A78-1809-881D-A7BD554E9034}"/>
          </ac:spMkLst>
        </pc:spChg>
        <pc:spChg chg="del">
          <ac:chgData name="Laura Oathout" userId="6ff55ba14486fe89" providerId="LiveId" clId="{A1D4EBBD-1039-448F-B21E-2F31A55B4B73}" dt="2022-09-11T23:37:46.318" v="9"/>
          <ac:spMkLst>
            <pc:docMk/>
            <pc:sldMk cId="1766317756" sldId="302"/>
            <ac:spMk id="12" creationId="{F5EF4A4E-0840-E693-CB6E-99E4A38D674B}"/>
          </ac:spMkLst>
        </pc:spChg>
        <pc:spChg chg="del">
          <ac:chgData name="Laura Oathout" userId="6ff55ba14486fe89" providerId="LiveId" clId="{A1D4EBBD-1039-448F-B21E-2F31A55B4B73}" dt="2022-09-11T23:37:46.319" v="13"/>
          <ac:spMkLst>
            <pc:docMk/>
            <pc:sldMk cId="1766317756" sldId="302"/>
            <ac:spMk id="14" creationId="{84865054-40D3-A648-EE08-CB6A2CD67E32}"/>
          </ac:spMkLst>
        </pc:spChg>
        <pc:spChg chg="del">
          <ac:chgData name="Laura Oathout" userId="6ff55ba14486fe89" providerId="LiveId" clId="{A1D4EBBD-1039-448F-B21E-2F31A55B4B73}" dt="2022-09-11T23:37:46.320" v="15"/>
          <ac:spMkLst>
            <pc:docMk/>
            <pc:sldMk cId="1766317756" sldId="302"/>
            <ac:spMk id="20" creationId="{11423393-C2AB-EAAA-48D9-A14A8DFD2077}"/>
          </ac:spMkLst>
        </pc:spChg>
        <pc:grpChg chg="del">
          <ac:chgData name="Laura Oathout" userId="6ff55ba14486fe89" providerId="LiveId" clId="{A1D4EBBD-1039-448F-B21E-2F31A55B4B73}" dt="2022-09-11T23:37:46.319" v="11"/>
          <ac:grpSpMkLst>
            <pc:docMk/>
            <pc:sldMk cId="1766317756" sldId="302"/>
            <ac:grpSpMk id="6" creationId="{8E6CCAD4-66AB-4CAF-7BFE-BAF1FEAFF2E9}"/>
          </ac:grpSpMkLst>
        </pc:grpChg>
        <pc:picChg chg="del">
          <ac:chgData name="Laura Oathout" userId="6ff55ba14486fe89" providerId="LiveId" clId="{A1D4EBBD-1039-448F-B21E-2F31A55B4B73}" dt="2022-09-11T23:37:46.311" v="1"/>
          <ac:picMkLst>
            <pc:docMk/>
            <pc:sldMk cId="1766317756" sldId="302"/>
            <ac:picMk id="5" creationId="{B4333F66-8C69-B1C3-E209-E5D0D0AD4CEA}"/>
          </ac:picMkLst>
        </pc:picChg>
        <pc:picChg chg="del">
          <ac:chgData name="Laura Oathout" userId="6ff55ba14486fe89" providerId="LiveId" clId="{A1D4EBBD-1039-448F-B21E-2F31A55B4B73}" dt="2022-09-11T23:37:46.315" v="5"/>
          <ac:picMkLst>
            <pc:docMk/>
            <pc:sldMk cId="1766317756" sldId="302"/>
            <ac:picMk id="16" creationId="{092E13C5-BA82-C3A4-A8AC-8E771E665F94}"/>
          </ac:picMkLst>
        </pc:picChg>
        <pc:picChg chg="del">
          <ac:chgData name="Laura Oathout" userId="6ff55ba14486fe89" providerId="LiveId" clId="{A1D4EBBD-1039-448F-B21E-2F31A55B4B73}" dt="2022-09-11T23:37:46.317" v="7"/>
          <ac:picMkLst>
            <pc:docMk/>
            <pc:sldMk cId="1766317756" sldId="302"/>
            <ac:picMk id="22" creationId="{08885B3C-F097-7563-9FC0-AB74542A4D08}"/>
          </ac:picMkLst>
        </pc:picChg>
        <pc:picChg chg="del">
          <ac:chgData name="Laura Oathout" userId="6ff55ba14486fe89" providerId="LiveId" clId="{A1D4EBBD-1039-448F-B21E-2F31A55B4B73}" dt="2022-09-11T23:37:46.321" v="17"/>
          <ac:picMkLst>
            <pc:docMk/>
            <pc:sldMk cId="1766317756" sldId="302"/>
            <ac:picMk id="24" creationId="{F28C4D29-AE22-0528-B994-EC7B43C37F64}"/>
          </ac:picMkLst>
        </pc:picChg>
      </pc:sldChg>
      <pc:sldChg chg="delSp mod setBg">
        <pc:chgData name="Laura Oathout" userId="6ff55ba14486fe89" providerId="LiveId" clId="{A1D4EBBD-1039-448F-B21E-2F31A55B4B73}" dt="2022-09-11T23:37:46.506" v="71"/>
        <pc:sldMkLst>
          <pc:docMk/>
          <pc:sldMk cId="148213380" sldId="303"/>
        </pc:sldMkLst>
        <pc:spChg chg="del">
          <ac:chgData name="Laura Oathout" userId="6ff55ba14486fe89" providerId="LiveId" clId="{A1D4EBBD-1039-448F-B21E-2F31A55B4B73}" dt="2022-09-11T23:37:46.458" v="59"/>
          <ac:spMkLst>
            <pc:docMk/>
            <pc:sldMk cId="148213380" sldId="303"/>
            <ac:spMk id="9" creationId="{051665D0-66E5-72F0-816B-CF228596D949}"/>
          </ac:spMkLst>
        </pc:spChg>
        <pc:spChg chg="del">
          <ac:chgData name="Laura Oathout" userId="6ff55ba14486fe89" providerId="LiveId" clId="{A1D4EBBD-1039-448F-B21E-2F31A55B4B73}" dt="2022-09-11T23:37:46.467" v="69"/>
          <ac:spMkLst>
            <pc:docMk/>
            <pc:sldMk cId="148213380" sldId="303"/>
            <ac:spMk id="14" creationId="{61B6EF19-5EB3-B41A-8EAB-29FD1905B67B}"/>
          </ac:spMkLst>
        </pc:spChg>
        <pc:grpChg chg="del">
          <ac:chgData name="Laura Oathout" userId="6ff55ba14486fe89" providerId="LiveId" clId="{A1D4EBBD-1039-448F-B21E-2F31A55B4B73}" dt="2022-09-11T23:37:46.461" v="65"/>
          <ac:grpSpMkLst>
            <pc:docMk/>
            <pc:sldMk cId="148213380" sldId="303"/>
            <ac:grpSpMk id="25" creationId="{2E3A80BC-F8F2-A6CB-20E8-E32AF4756442}"/>
          </ac:grpSpMkLst>
        </pc:grpChg>
        <pc:picChg chg="del">
          <ac:chgData name="Laura Oathout" userId="6ff55ba14486fe89" providerId="LiveId" clId="{A1D4EBBD-1039-448F-B21E-2F31A55B4B73}" dt="2022-09-11T23:37:46.456" v="57"/>
          <ac:picMkLst>
            <pc:docMk/>
            <pc:sldMk cId="148213380" sldId="303"/>
            <ac:picMk id="7" creationId="{B753BCC4-31D7-9555-A161-7D7F542FD791}"/>
          </ac:picMkLst>
        </pc:picChg>
        <pc:picChg chg="del">
          <ac:chgData name="Laura Oathout" userId="6ff55ba14486fe89" providerId="LiveId" clId="{A1D4EBBD-1039-448F-B21E-2F31A55B4B73}" dt="2022-09-11T23:37:46.459" v="61"/>
          <ac:picMkLst>
            <pc:docMk/>
            <pc:sldMk cId="148213380" sldId="303"/>
            <ac:picMk id="20" creationId="{137C95FE-B5EF-F565-3CD6-394B1FCFFDE3}"/>
          </ac:picMkLst>
        </pc:picChg>
        <pc:picChg chg="del">
          <ac:chgData name="Laura Oathout" userId="6ff55ba14486fe89" providerId="LiveId" clId="{A1D4EBBD-1039-448F-B21E-2F31A55B4B73}" dt="2022-09-11T23:37:46.463" v="67"/>
          <ac:picMkLst>
            <pc:docMk/>
            <pc:sldMk cId="148213380" sldId="303"/>
            <ac:picMk id="22" creationId="{128EF979-CBF9-F1D6-830B-280743BF1B7C}"/>
          </ac:picMkLst>
        </pc:picChg>
        <pc:picChg chg="del">
          <ac:chgData name="Laura Oathout" userId="6ff55ba14486fe89" providerId="LiveId" clId="{A1D4EBBD-1039-448F-B21E-2F31A55B4B73}" dt="2022-09-11T23:37:46.460" v="63"/>
          <ac:picMkLst>
            <pc:docMk/>
            <pc:sldMk cId="148213380" sldId="303"/>
            <ac:picMk id="24" creationId="{683BC03F-0B57-3F0B-F9D1-32629C611593}"/>
          </ac:picMkLst>
        </pc:picChg>
      </pc:sldChg>
      <pc:sldChg chg="delSp mod setBg">
        <pc:chgData name="Laura Oathout" userId="6ff55ba14486fe89" providerId="LiveId" clId="{A1D4EBBD-1039-448F-B21E-2F31A55B4B73}" dt="2022-09-11T23:37:46.599" v="113"/>
        <pc:sldMkLst>
          <pc:docMk/>
          <pc:sldMk cId="3274558873" sldId="304"/>
        </pc:sldMkLst>
        <pc:spChg chg="del">
          <ac:chgData name="Laura Oathout" userId="6ff55ba14486fe89" providerId="LiveId" clId="{A1D4EBBD-1039-448F-B21E-2F31A55B4B73}" dt="2022-09-11T23:37:46.552" v="101"/>
          <ac:spMkLst>
            <pc:docMk/>
            <pc:sldMk cId="3274558873" sldId="304"/>
            <ac:spMk id="9" creationId="{F3E09D3F-B5D3-9954-303E-B350155C586C}"/>
          </ac:spMkLst>
        </pc:spChg>
        <pc:spChg chg="del">
          <ac:chgData name="Laura Oathout" userId="6ff55ba14486fe89" providerId="LiveId" clId="{A1D4EBBD-1039-448F-B21E-2F31A55B4B73}" dt="2022-09-11T23:37:46.555" v="109"/>
          <ac:spMkLst>
            <pc:docMk/>
            <pc:sldMk cId="3274558873" sldId="304"/>
            <ac:spMk id="12" creationId="{1CA85738-9B75-F321-6447-A82C21D3905C}"/>
          </ac:spMkLst>
        </pc:spChg>
        <pc:grpChg chg="del">
          <ac:chgData name="Laura Oathout" userId="6ff55ba14486fe89" providerId="LiveId" clId="{A1D4EBBD-1039-448F-B21E-2F31A55B4B73}" dt="2022-09-11T23:37:46.553" v="105"/>
          <ac:grpSpMkLst>
            <pc:docMk/>
            <pc:sldMk cId="3274558873" sldId="304"/>
            <ac:grpSpMk id="39" creationId="{FB8B2390-D9C0-DFB1-892B-D71DA7CD0EFA}"/>
          </ac:grpSpMkLst>
        </pc:grpChg>
        <pc:picChg chg="del">
          <ac:chgData name="Laura Oathout" userId="6ff55ba14486fe89" providerId="LiveId" clId="{A1D4EBBD-1039-448F-B21E-2F31A55B4B73}" dt="2022-09-11T23:37:46.550" v="99"/>
          <ac:picMkLst>
            <pc:docMk/>
            <pc:sldMk cId="3274558873" sldId="304"/>
            <ac:picMk id="6" creationId="{E8B3D524-4A96-27C4-E26C-C637375ADDCB}"/>
          </ac:picMkLst>
        </pc:picChg>
        <pc:picChg chg="del">
          <ac:chgData name="Laura Oathout" userId="6ff55ba14486fe89" providerId="LiveId" clId="{A1D4EBBD-1039-448F-B21E-2F31A55B4B73}" dt="2022-09-11T23:37:46.554" v="107"/>
          <ac:picMkLst>
            <pc:docMk/>
            <pc:sldMk cId="3274558873" sldId="304"/>
            <ac:picMk id="33" creationId="{15B93319-B773-B732-5462-2DB98CE4C452}"/>
          </ac:picMkLst>
        </pc:picChg>
        <pc:picChg chg="del">
          <ac:chgData name="Laura Oathout" userId="6ff55ba14486fe89" providerId="LiveId" clId="{A1D4EBBD-1039-448F-B21E-2F31A55B4B73}" dt="2022-09-11T23:37:46.556" v="111"/>
          <ac:picMkLst>
            <pc:docMk/>
            <pc:sldMk cId="3274558873" sldId="304"/>
            <ac:picMk id="35" creationId="{FD29B997-1D1B-DC72-65E4-F08AAF0CCD8B}"/>
          </ac:picMkLst>
        </pc:picChg>
        <pc:picChg chg="del">
          <ac:chgData name="Laura Oathout" userId="6ff55ba14486fe89" providerId="LiveId" clId="{A1D4EBBD-1039-448F-B21E-2F31A55B4B73}" dt="2022-09-11T23:37:46.553" v="103"/>
          <ac:picMkLst>
            <pc:docMk/>
            <pc:sldMk cId="3274558873" sldId="304"/>
            <ac:picMk id="37" creationId="{78E2FA1B-5D3F-5235-F7D9-1B55DFDD364A}"/>
          </ac:picMkLst>
        </pc:picChg>
      </pc:sldChg>
      <pc:sldChg chg="delSp mod setBg">
        <pc:chgData name="Laura Oathout" userId="6ff55ba14486fe89" providerId="LiveId" clId="{A1D4EBBD-1039-448F-B21E-2F31A55B4B73}" dt="2022-09-11T23:37:46.930" v="245"/>
        <pc:sldMkLst>
          <pc:docMk/>
          <pc:sldMk cId="3986821474" sldId="305"/>
        </pc:sldMkLst>
        <pc:spChg chg="del">
          <ac:chgData name="Laura Oathout" userId="6ff55ba14486fe89" providerId="LiveId" clId="{A1D4EBBD-1039-448F-B21E-2F31A55B4B73}" dt="2022-09-11T23:37:46.905" v="233"/>
          <ac:spMkLst>
            <pc:docMk/>
            <pc:sldMk cId="3986821474" sldId="305"/>
            <ac:spMk id="7" creationId="{E2CAD8ED-79B8-B834-E9FE-B8F26EBE7427}"/>
          </ac:spMkLst>
        </pc:spChg>
        <pc:spChg chg="del">
          <ac:chgData name="Laura Oathout" userId="6ff55ba14486fe89" providerId="LiveId" clId="{A1D4EBBD-1039-448F-B21E-2F31A55B4B73}" dt="2022-09-11T23:37:46.908" v="241"/>
          <ac:spMkLst>
            <pc:docMk/>
            <pc:sldMk cId="3986821474" sldId="305"/>
            <ac:spMk id="9" creationId="{05C3BB05-F93C-34B7-0793-31C56CCE9970}"/>
          </ac:spMkLst>
        </pc:spChg>
        <pc:picChg chg="del">
          <ac:chgData name="Laura Oathout" userId="6ff55ba14486fe89" providerId="LiveId" clId="{A1D4EBBD-1039-448F-B21E-2F31A55B4B73}" dt="2022-09-11T23:37:46.906" v="235"/>
          <ac:picMkLst>
            <pc:docMk/>
            <pc:sldMk cId="3986821474" sldId="305"/>
            <ac:picMk id="2" creationId="{00000000-0000-0000-0000-000000000000}"/>
          </ac:picMkLst>
        </pc:picChg>
        <pc:picChg chg="del">
          <ac:chgData name="Laura Oathout" userId="6ff55ba14486fe89" providerId="LiveId" clId="{A1D4EBBD-1039-448F-B21E-2F31A55B4B73}" dt="2022-09-11T23:37:46.907" v="239"/>
          <ac:picMkLst>
            <pc:docMk/>
            <pc:sldMk cId="3986821474" sldId="305"/>
            <ac:picMk id="4" creationId="{D7F02E20-E09F-0EA0-8167-9A02725560B5}"/>
          </ac:picMkLst>
        </pc:picChg>
        <pc:picChg chg="del">
          <ac:chgData name="Laura Oathout" userId="6ff55ba14486fe89" providerId="LiveId" clId="{A1D4EBBD-1039-448F-B21E-2F31A55B4B73}" dt="2022-09-11T23:37:46.904" v="231"/>
          <ac:picMkLst>
            <pc:docMk/>
            <pc:sldMk cId="3986821474" sldId="305"/>
            <ac:picMk id="5" creationId="{FB084303-562E-C6EF-D609-D4F806109276}"/>
          </ac:picMkLst>
        </pc:picChg>
        <pc:picChg chg="del">
          <ac:chgData name="Laura Oathout" userId="6ff55ba14486fe89" providerId="LiveId" clId="{A1D4EBBD-1039-448F-B21E-2F31A55B4B73}" dt="2022-09-11T23:37:46.908" v="243"/>
          <ac:picMkLst>
            <pc:docMk/>
            <pc:sldMk cId="3986821474" sldId="305"/>
            <ac:picMk id="12" creationId="{0B903848-F383-21D7-3206-A8A58BBEF2A6}"/>
          </ac:picMkLst>
        </pc:picChg>
        <pc:picChg chg="del">
          <ac:chgData name="Laura Oathout" userId="6ff55ba14486fe89" providerId="LiveId" clId="{A1D4EBBD-1039-448F-B21E-2F31A55B4B73}" dt="2022-09-11T23:37:46.907" v="237"/>
          <ac:picMkLst>
            <pc:docMk/>
            <pc:sldMk cId="3986821474" sldId="305"/>
            <ac:picMk id="15" creationId="{E0FCE6FB-A912-3255-9BB7-C52241673928}"/>
          </ac:picMkLst>
        </pc:picChg>
      </pc:sldChg>
      <pc:sldChg chg="delSp mod setBg">
        <pc:chgData name="Laura Oathout" userId="6ff55ba14486fe89" providerId="LiveId" clId="{A1D4EBBD-1039-448F-B21E-2F31A55B4B73}" dt="2022-09-11T23:37:46.986" v="277"/>
        <pc:sldMkLst>
          <pc:docMk/>
          <pc:sldMk cId="661603273" sldId="306"/>
        </pc:sldMkLst>
        <pc:spChg chg="del">
          <ac:chgData name="Laura Oathout" userId="6ff55ba14486fe89" providerId="LiveId" clId="{A1D4EBBD-1039-448F-B21E-2F31A55B4B73}" dt="2022-09-11T23:37:46.965" v="269"/>
          <ac:spMkLst>
            <pc:docMk/>
            <pc:sldMk cId="661603273" sldId="306"/>
            <ac:spMk id="5" creationId="{00000000-0000-0000-0000-000000000000}"/>
          </ac:spMkLst>
        </pc:spChg>
        <pc:spChg chg="del">
          <ac:chgData name="Laura Oathout" userId="6ff55ba14486fe89" providerId="LiveId" clId="{A1D4EBBD-1039-448F-B21E-2F31A55B4B73}" dt="2022-09-11T23:37:46.960" v="265"/>
          <ac:spMkLst>
            <pc:docMk/>
            <pc:sldMk cId="661603273" sldId="306"/>
            <ac:spMk id="8" creationId="{2D89A311-C009-924C-CEC9-E77111E9D112}"/>
          </ac:spMkLst>
        </pc:spChg>
        <pc:picChg chg="del">
          <ac:chgData name="Laura Oathout" userId="6ff55ba14486fe89" providerId="LiveId" clId="{A1D4EBBD-1039-448F-B21E-2F31A55B4B73}" dt="2022-09-11T23:37:46.959" v="263"/>
          <ac:picMkLst>
            <pc:docMk/>
            <pc:sldMk cId="661603273" sldId="306"/>
            <ac:picMk id="6" creationId="{7640BE5C-B849-E9F3-3BB4-3A14D295BFF6}"/>
          </ac:picMkLst>
        </pc:picChg>
        <pc:picChg chg="del">
          <ac:chgData name="Laura Oathout" userId="6ff55ba14486fe89" providerId="LiveId" clId="{A1D4EBBD-1039-448F-B21E-2F31A55B4B73}" dt="2022-09-11T23:37:46.966" v="271"/>
          <ac:picMkLst>
            <pc:docMk/>
            <pc:sldMk cId="661603273" sldId="306"/>
            <ac:picMk id="9" creationId="{CBD26136-33A7-4742-6790-9348330431DE}"/>
          </ac:picMkLst>
        </pc:picChg>
        <pc:picChg chg="del">
          <ac:chgData name="Laura Oathout" userId="6ff55ba14486fe89" providerId="LiveId" clId="{A1D4EBBD-1039-448F-B21E-2F31A55B4B73}" dt="2022-09-11T23:37:46.967" v="273"/>
          <ac:picMkLst>
            <pc:docMk/>
            <pc:sldMk cId="661603273" sldId="306"/>
            <ac:picMk id="15" creationId="{F5BAAEFD-B078-1563-03CF-2027ADB769B0}"/>
          </ac:picMkLst>
        </pc:picChg>
        <pc:picChg chg="del">
          <ac:chgData name="Laura Oathout" userId="6ff55ba14486fe89" providerId="LiveId" clId="{A1D4EBBD-1039-448F-B21E-2F31A55B4B73}" dt="2022-09-11T23:37:46.962" v="267"/>
          <ac:picMkLst>
            <pc:docMk/>
            <pc:sldMk cId="661603273" sldId="306"/>
            <ac:picMk id="17" creationId="{EC1BE415-9EB8-397D-63DC-42AE73F9A94F}"/>
          </ac:picMkLst>
        </pc:picChg>
        <pc:picChg chg="del">
          <ac:chgData name="Laura Oathout" userId="6ff55ba14486fe89" providerId="LiveId" clId="{A1D4EBBD-1039-448F-B21E-2F31A55B4B73}" dt="2022-09-11T23:37:46.967" v="275"/>
          <ac:picMkLst>
            <pc:docMk/>
            <pc:sldMk cId="661603273" sldId="306"/>
            <ac:picMk id="19" creationId="{609E9ADA-6FF5-1A79-270F-B3D64665F11B}"/>
          </ac:picMkLst>
        </pc:picChg>
      </pc:sldChg>
      <pc:sldChg chg="delSp mod setBg">
        <pc:chgData name="Laura Oathout" userId="6ff55ba14486fe89" providerId="LiveId" clId="{A1D4EBBD-1039-448F-B21E-2F31A55B4B73}" dt="2022-09-11T23:37:46.409" v="39"/>
        <pc:sldMkLst>
          <pc:docMk/>
          <pc:sldMk cId="2703627573" sldId="310"/>
        </pc:sldMkLst>
        <pc:spChg chg="del">
          <ac:chgData name="Laura Oathout" userId="6ff55ba14486fe89" providerId="LiveId" clId="{A1D4EBBD-1039-448F-B21E-2F31A55B4B73}" dt="2022-09-11T23:37:46.364" v="29"/>
          <ac:spMkLst>
            <pc:docMk/>
            <pc:sldMk cId="2703627573" sldId="310"/>
            <ac:spMk id="5" creationId="{00000000-0000-0000-0000-000000000000}"/>
          </ac:spMkLst>
        </pc:spChg>
        <pc:spChg chg="del">
          <ac:chgData name="Laura Oathout" userId="6ff55ba14486fe89" providerId="LiveId" clId="{A1D4EBBD-1039-448F-B21E-2F31A55B4B73}" dt="2022-09-11T23:37:46.360" v="25"/>
          <ac:spMkLst>
            <pc:docMk/>
            <pc:sldMk cId="2703627573" sldId="310"/>
            <ac:spMk id="11" creationId="{6D925080-9CF3-BF5E-F51D-5863E706984C}"/>
          </ac:spMkLst>
        </pc:spChg>
        <pc:picChg chg="del">
          <ac:chgData name="Laura Oathout" userId="6ff55ba14486fe89" providerId="LiveId" clId="{A1D4EBBD-1039-448F-B21E-2F31A55B4B73}" dt="2022-09-11T23:37:46.358" v="21"/>
          <ac:picMkLst>
            <pc:docMk/>
            <pc:sldMk cId="2703627573" sldId="310"/>
            <ac:picMk id="3" creationId="{C5B15570-BD43-3148-0693-B5D31C774D9A}"/>
          </ac:picMkLst>
        </pc:picChg>
        <pc:picChg chg="del">
          <ac:chgData name="Laura Oathout" userId="6ff55ba14486fe89" providerId="LiveId" clId="{A1D4EBBD-1039-448F-B21E-2F31A55B4B73}" dt="2022-09-11T23:37:46.365" v="31"/>
          <ac:picMkLst>
            <pc:docMk/>
            <pc:sldMk cId="2703627573" sldId="310"/>
            <ac:picMk id="7" creationId="{0072BF20-FA47-FDCC-095F-FD8E70B41583}"/>
          </ac:picMkLst>
        </pc:picChg>
        <pc:picChg chg="del">
          <ac:chgData name="Laura Oathout" userId="6ff55ba14486fe89" providerId="LiveId" clId="{A1D4EBBD-1039-448F-B21E-2F31A55B4B73}" dt="2022-09-11T23:37:46.359" v="23"/>
          <ac:picMkLst>
            <pc:docMk/>
            <pc:sldMk cId="2703627573" sldId="310"/>
            <ac:picMk id="10" creationId="{00000000-0000-0000-0000-000000000000}"/>
          </ac:picMkLst>
        </pc:picChg>
        <pc:picChg chg="del">
          <ac:chgData name="Laura Oathout" userId="6ff55ba14486fe89" providerId="LiveId" clId="{A1D4EBBD-1039-448F-B21E-2F31A55B4B73}" dt="2022-09-11T23:37:46.363" v="27"/>
          <ac:picMkLst>
            <pc:docMk/>
            <pc:sldMk cId="2703627573" sldId="310"/>
            <ac:picMk id="13" creationId="{591E36A6-2D12-7BB2-7511-00FC7FD38DB2}"/>
          </ac:picMkLst>
        </pc:picChg>
        <pc:picChg chg="del">
          <ac:chgData name="Laura Oathout" userId="6ff55ba14486fe89" providerId="LiveId" clId="{A1D4EBBD-1039-448F-B21E-2F31A55B4B73}" dt="2022-09-11T23:37:46.367" v="33"/>
          <ac:picMkLst>
            <pc:docMk/>
            <pc:sldMk cId="2703627573" sldId="310"/>
            <ac:picMk id="16" creationId="{6C3EBFBC-69EF-45EA-01E3-7A94C6C722EB}"/>
          </ac:picMkLst>
        </pc:picChg>
        <pc:picChg chg="del">
          <ac:chgData name="Laura Oathout" userId="6ff55ba14486fe89" providerId="LiveId" clId="{A1D4EBBD-1039-448F-B21E-2F31A55B4B73}" dt="2022-09-11T23:37:46.368" v="35"/>
          <ac:picMkLst>
            <pc:docMk/>
            <pc:sldMk cId="2703627573" sldId="310"/>
            <ac:picMk id="19" creationId="{68819C99-0A80-C329-46B4-584480050680}"/>
          </ac:picMkLst>
        </pc:picChg>
        <pc:picChg chg="del">
          <ac:chgData name="Laura Oathout" userId="6ff55ba14486fe89" providerId="LiveId" clId="{A1D4EBBD-1039-448F-B21E-2F31A55B4B73}" dt="2022-09-11T23:37:46.369" v="37"/>
          <ac:picMkLst>
            <pc:docMk/>
            <pc:sldMk cId="2703627573" sldId="310"/>
            <ac:picMk id="21" creationId="{02836887-CEFE-CC5F-4F1E-0422F7D4470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23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21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13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59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8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295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185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667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25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86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99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0CAF0-57CA-4D3D-9DFD-1DE6219564F3}" type="datetimeFigureOut">
              <a:rPr lang="en-US" smtClean="0"/>
              <a:t>9/11/2022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378A8-5A64-43DC-AEDF-CA7C06EFB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676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317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366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938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06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032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821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283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603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627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200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13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2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558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358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2144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760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</cp:revision>
  <dcterms:created xsi:type="dcterms:W3CDTF">2022-09-11T23:35:55Z</dcterms:created>
  <dcterms:modified xsi:type="dcterms:W3CDTF">2022-09-11T23:37:47Z</dcterms:modified>
</cp:coreProperties>
</file>